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77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4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728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76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4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726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213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34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317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745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85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EF29-5DCF-46CA-BC0D-F34DCA1FC3E4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AFAA-1974-4B5D-A135-E7EC8C3C3D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896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1579746" y="656216"/>
            <a:ext cx="845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โรงฆ่าสัตว์ที่ได้รับอนุญาต (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ฆจส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.2 /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กฆ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.1) จังหวัดสิงห์บุรี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54" y="1179436"/>
            <a:ext cx="11590146" cy="3673406"/>
          </a:xfrm>
          <a:prstGeom prst="rect">
            <a:avLst/>
          </a:prstGeom>
        </p:spPr>
      </p:pic>
      <p:sp>
        <p:nvSpPr>
          <p:cNvPr id="7" name="กล่องข้อความ 6"/>
          <p:cNvSpPr txBox="1"/>
          <p:nvPr/>
        </p:nvSpPr>
        <p:spPr>
          <a:xfrm>
            <a:off x="297055" y="5142155"/>
            <a:ext cx="95677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โรงฆ่าสุกร  			จำนวน    4    แห่ง</a:t>
            </a:r>
          </a:p>
          <a:p>
            <a:r>
              <a:rPr lang="th-TH" dirty="0" smtClean="0"/>
              <a:t>โรงฆ่าโค – กระบือ		จำนวน    1    แห่ง</a:t>
            </a:r>
          </a:p>
          <a:p>
            <a:r>
              <a:rPr lang="th-TH" dirty="0" smtClean="0"/>
              <a:t>โรงฆ่าโค – กระบือ –แพะ – แกะ	 จำนวน   1    แห่ง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79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/>
          <a:lstStyle/>
          <a:p>
            <a:pPr algn="ctr"/>
            <a:r>
              <a:rPr lang="th-TH" dirty="0" smtClean="0"/>
              <a:t>การจำหน่ายเนื้อสุกร/เนื้อโค/แพะ - แกะ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917585"/>
              </p:ext>
            </p:extLst>
          </p:nvPr>
        </p:nvGraphicFramePr>
        <p:xfrm>
          <a:off x="450165" y="1561514"/>
          <a:ext cx="11479237" cy="4314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757"/>
                <a:gridCol w="7971480"/>
              </a:tblGrid>
              <a:tr h="746757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โรงฆ่าสัตว์</a:t>
                      </a:r>
                      <a:endParaRPr lang="th-TH" sz="4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สถานที่จำหน่าย</a:t>
                      </a:r>
                      <a:endParaRPr lang="th-TH" sz="4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ริมคลอง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ตลาดหนองลี</a:t>
                      </a:r>
                      <a:r>
                        <a:rPr lang="th-TH" baseline="0" dirty="0" smtClean="0"/>
                        <a:t> (ร้านของผู้ประกอบการโรงฆ่า)</a:t>
                      </a:r>
                      <a:endParaRPr lang="th-TH" dirty="0"/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ชายทุ่ง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อยู่ระหว่างหยุดดำเนินการ</a:t>
                      </a:r>
                      <a:endParaRPr lang="th-TH" dirty="0"/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ริมหนองบัว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จำหน่ายตลาดแสวงหา  จ.อ่างทอง</a:t>
                      </a:r>
                      <a:endParaRPr lang="th-TH" dirty="0"/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เทศบาลเมืองสิงห์บุรี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จำหน่ายตลาดสดเทศบาลเมืองสิงห์บุรี</a:t>
                      </a:r>
                      <a:endParaRPr lang="th-TH" dirty="0"/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ราณี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จำหน่ายตลาดสดเทศบาลเมืองสิงห์บุรี, แขวงราษฎรพัฒนา</a:t>
                      </a:r>
                      <a:r>
                        <a:rPr lang="th-TH" baseline="0" dirty="0" smtClean="0"/>
                        <a:t> เขตสะพานสูง กทม.</a:t>
                      </a:r>
                      <a:endParaRPr lang="th-TH" dirty="0"/>
                    </a:p>
                  </a:txBody>
                  <a:tcPr/>
                </a:tc>
              </a:tr>
              <a:tr h="594564">
                <a:tc>
                  <a:txBody>
                    <a:bodyPr/>
                    <a:lstStyle/>
                    <a:p>
                      <a:pPr algn="l" fontAlgn="b"/>
                      <a:r>
                        <a:rPr lang="th-TH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อาร</a:t>
                      </a:r>
                      <a:r>
                        <a:rPr lang="th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จำหน่ายตลาดสดเทศบาลเมืองสิงห์บุรี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5752" y="674614"/>
            <a:ext cx="10515600" cy="816561"/>
          </a:xfrm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มาตรการป้องกันการแพร่กระจายของโรคติดเชื้อโคโรนา 2019 (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COVID – 19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5" y="2087179"/>
            <a:ext cx="2797379" cy="398490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2057479"/>
            <a:ext cx="2818228" cy="401460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52" y="2087179"/>
            <a:ext cx="2797380" cy="3984904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687" y="2087179"/>
            <a:ext cx="2823383" cy="4021946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9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821942" cy="633681"/>
          </a:xfrm>
          <a:ln w="1905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40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มาตรการป้องกันการแพร่กระจายของโรคติดเชื้อโคโรนา 2019 (</a:t>
            </a:r>
            <a:r>
              <a:rPr lang="en-US" sz="40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COVID – 19</a:t>
            </a:r>
            <a:r>
              <a:rPr lang="th-TH" sz="40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ในโรงฆ่าสัตว์</a:t>
            </a:r>
            <a:endParaRPr lang="th-TH" sz="4000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42778" y="1183341"/>
            <a:ext cx="11456964" cy="5550945"/>
          </a:xfrm>
          <a:ln w="28575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sz="1800" dirty="0" smtClean="0"/>
          </a:p>
          <a:p>
            <a:r>
              <a:rPr lang="th-TH" sz="3600" dirty="0" smtClean="0"/>
              <a:t>1.ผู้รับ</a:t>
            </a:r>
            <a:r>
              <a:rPr lang="th-TH" sz="3600" dirty="0"/>
              <a:t>ใบอนุญาตต้องจัดให้มีการตรวจโรคสัตว์โดยพนักงานตรวจโรคสัตว์เพื่อ</a:t>
            </a:r>
            <a:r>
              <a:rPr lang="th-TH" sz="3600" dirty="0" smtClean="0"/>
              <a:t>ป้องกัน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 การ</a:t>
            </a:r>
            <a:r>
              <a:rPr lang="th-TH" sz="3600" dirty="0"/>
              <a:t>ระบาดของ</a:t>
            </a:r>
            <a:r>
              <a:rPr lang="th-TH" sz="3600" dirty="0" smtClean="0"/>
              <a:t>โรคติดต่อ</a:t>
            </a:r>
          </a:p>
          <a:p>
            <a:r>
              <a:rPr lang="th-TH" sz="3600" dirty="0" smtClean="0"/>
              <a:t>2 </a:t>
            </a:r>
            <a:r>
              <a:rPr lang="th-TH" sz="3600" dirty="0"/>
              <a:t>จัดให้มีการตรวจสุขภาพผู้ปฏิบัติงานที่เกี่ยวข้องอย่างน้อยปีละ ๑ </a:t>
            </a:r>
            <a:r>
              <a:rPr lang="th-TH" sz="3600" dirty="0" smtClean="0"/>
              <a:t>ครั้ง</a:t>
            </a:r>
          </a:p>
          <a:p>
            <a:r>
              <a:rPr lang="th-TH" sz="3600" dirty="0" smtClean="0"/>
              <a:t>3. </a:t>
            </a:r>
            <a:r>
              <a:rPr lang="th-TH" sz="3600" dirty="0"/>
              <a:t>ห้ามบุคคลซึ่งป่วยหรือสงสัยว่าป่วยด้วยโรคติดต่อตามกฎหมายว่า</a:t>
            </a:r>
            <a:r>
              <a:rPr lang="th-TH" sz="3600" dirty="0" smtClean="0"/>
              <a:t>ด้วย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  โรคติดต่อปฏิบัติงาน</a:t>
            </a:r>
          </a:p>
          <a:p>
            <a:r>
              <a:rPr lang="th-TH" sz="3600" dirty="0" smtClean="0"/>
              <a:t>4. </a:t>
            </a:r>
            <a:r>
              <a:rPr lang="th-TH" sz="3600" dirty="0"/>
              <a:t>ผู้ปฏิบัติงานในอาคารโรงฆ่าสัตว์ต้องสวมเครื่องแต่งกายที่สะอาดเหมาะสมและมีการรักษาความสะอาดส่วนบุคคลโดยต้องสวมหน้ากากอนามัย  หมวกคลุมผม ขณะปฏิบัติงาน</a:t>
            </a:r>
            <a:endParaRPr lang="en-US" sz="3600" dirty="0"/>
          </a:p>
          <a:p>
            <a:r>
              <a:rPr lang="th-TH" sz="3600" dirty="0" smtClean="0"/>
              <a:t>5. </a:t>
            </a:r>
            <a:r>
              <a:rPr lang="th-TH" sz="3600" dirty="0"/>
              <a:t>ผู้ปฏิบัติงานในอาคารโรงฆ่าสัตว์ต้องล้างมือก่อนปฏิบัติงาน หลังจากการ</a:t>
            </a:r>
            <a:r>
              <a:rPr lang="th-TH" sz="3600" dirty="0" smtClean="0"/>
              <a:t>สัมผัส</a:t>
            </a:r>
          </a:p>
          <a:p>
            <a:pPr marL="0" indent="0">
              <a:buNone/>
            </a:pPr>
            <a:r>
              <a:rPr lang="th-TH" sz="3600" dirty="0" smtClean="0"/>
              <a:t>       กับ</a:t>
            </a:r>
            <a:r>
              <a:rPr lang="th-TH" sz="3600" dirty="0"/>
              <a:t>สิ่งปนเปื้อน </a:t>
            </a:r>
            <a:endParaRPr lang="th-TH" sz="3600" dirty="0" smtClean="0"/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66548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5900" y="212725"/>
            <a:ext cx="11760200" cy="828675"/>
          </a:xfrm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มาตรการป้องกันการแพร่กระจายของโรคติดเชื้อโคโรนา 2019 (</a:t>
            </a:r>
            <a:r>
              <a:rPr lang="en-US" sz="36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COVID – 19</a:t>
            </a:r>
            <a:r>
              <a:rPr lang="th-TH" sz="36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ในโรงฆ่าสัตว์</a:t>
            </a:r>
            <a:endParaRPr lang="th-TH" sz="3600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15900" y="1374887"/>
            <a:ext cx="11760200" cy="5273339"/>
          </a:xfrm>
          <a:ln w="28575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endParaRPr lang="th-TH" dirty="0" smtClean="0"/>
          </a:p>
          <a:p>
            <a:r>
              <a:rPr lang="th-TH" dirty="0" smtClean="0"/>
              <a:t>6. </a:t>
            </a:r>
            <a:r>
              <a:rPr lang="th-TH" sz="3600" dirty="0" smtClean="0"/>
              <a:t>โรงฆ่าสัตว์ต้องทำความสะอาดและฆ่าเชื้อเครื่องมือ อุปกรณ์โรงฆ่าสัตว์เป็นประจำทุกวัน ทั้งก่อนและหลังทำการฆ่าสัตว์ หรือระหว่างการฆ่าสัตว์ในกรณีที่พบว่าสิ่งของดังกล่าวได้ใช้กับสัตว์ป่วยหรือซากสัตว์ที่เป็นโรค  โดยสารเคมีที่ใช้ในการทำความสะอาดหรือการฆ่าเชื้อโรคเป็นผลิตภัณฑ์ที่รับการขึ้นทะเบียนและได้รับอนุญาตจากกรมปศุสัตว์  และต้องระมัดระวังไม่ให้ปนเปื้อนกับเนื้อสัตว์</a:t>
            </a:r>
            <a:endParaRPr lang="th-TH" sz="3600" dirty="0"/>
          </a:p>
          <a:p>
            <a:r>
              <a:rPr lang="th-TH" sz="3600" dirty="0" smtClean="0"/>
              <a:t>7. </a:t>
            </a:r>
            <a:r>
              <a:rPr lang="th-TH" sz="3600" dirty="0"/>
              <a:t>จัดให้มีอ่างล้างมือติดตั้งไว้ทุกห้องผลิตและห้องสุขาและมีห้องเปลี่ยนเสื้อผ้า    ห้องอาบน้ำ  และห้องสุขาอย่างเพียงพอกับพนักงานในโรงฆ่าสัตว์</a:t>
            </a:r>
            <a:endParaRPr lang="en-US" sz="3600" dirty="0"/>
          </a:p>
          <a:p>
            <a:r>
              <a:rPr lang="th-TH" sz="3600" dirty="0" smtClean="0"/>
              <a:t>8. </a:t>
            </a:r>
            <a:r>
              <a:rPr lang="th-TH" sz="3600" dirty="0"/>
              <a:t>มีการจัดการกับซากสัตว์ที่ไม่เหมาะสมต่อการบริโภคอย่างเหมาะสมโดยการทำลายหรือนำไปทำเป็นอาหารสัตว์เพื่อให้ไม่สามารถกลับมาถึงมือผู้บริโภค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624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4976E2EA-B35D-BE48-A86D-096B2B8A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EE3CD4F5-D498-1E40-95C1-F2B776EB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="" xmlns:a16="http://schemas.microsoft.com/office/drawing/2014/main" id="{0E7F3FDC-8A02-FF46-B4B2-16FE95CC423F}"/>
              </a:ext>
            </a:extLst>
          </p:cNvPr>
          <p:cNvSpPr txBox="1"/>
          <p:nvPr/>
        </p:nvSpPr>
        <p:spPr>
          <a:xfrm>
            <a:off x="5182191" y="251400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482710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416</Words>
  <Application>Microsoft Office PowerPoint</Application>
  <PresentationFormat>แบบจอกว้าง</PresentationFormat>
  <Paragraphs>35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  <vt:lpstr>การจำหน่ายเนื้อสุกร/เนื้อโค/แพะ - แกะ</vt:lpstr>
      <vt:lpstr>มาตรการป้องกันการแพร่กระจายของโรคติดเชื้อโคโรนา 2019 (COVID – 19)</vt:lpstr>
      <vt:lpstr>    มาตรการป้องกันการแพร่กระจายของโรคติดเชื้อโคโรนา 2019 (COVID – 19)  ในโรงฆ่าสัตว์</vt:lpstr>
      <vt:lpstr>    มาตรการป้องกันการแพร่กระจายของโรคติดเชื้อโคโรนา 2019 (COVID – 19)  ในโรงฆ่าสัตว์</vt:lpstr>
      <vt:lpstr>งานนำเสนอ PowerPoint</vt:lpstr>
    </vt:vector>
  </TitlesOfParts>
  <Company>Rayong Phlox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Rayong</dc:creator>
  <cp:lastModifiedBy>Rayong</cp:lastModifiedBy>
  <cp:revision>10</cp:revision>
  <dcterms:created xsi:type="dcterms:W3CDTF">2020-07-02T01:50:08Z</dcterms:created>
  <dcterms:modified xsi:type="dcterms:W3CDTF">2020-07-02T03:43:13Z</dcterms:modified>
</cp:coreProperties>
</file>